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7" r:id="rId2"/>
  </p:sldMasterIdLst>
  <p:notesMasterIdLst>
    <p:notesMasterId r:id="rId9"/>
  </p:notesMasterIdLst>
  <p:handoutMasterIdLst>
    <p:handoutMasterId r:id="rId10"/>
  </p:handoutMasterIdLst>
  <p:sldIdLst>
    <p:sldId id="256" r:id="rId3"/>
    <p:sldId id="260" r:id="rId4"/>
    <p:sldId id="257" r:id="rId5"/>
    <p:sldId id="266" r:id="rId6"/>
    <p:sldId id="265" r:id="rId7"/>
    <p:sldId id="267" r:id="rId8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5F96D55-E3FC-4EC5-9E93-E4ED98CE3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2529782-3FF3-4E49-AF0B-476A1B00A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58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D876482-598D-475E-ACF3-A9ED2D538541}" type="slidenum">
              <a:rPr lang="zh-TW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970AA99-3003-456D-9D31-F859E4DBC91B}" type="slidenum">
              <a:rPr lang="zh-TW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6797A42-B331-45CC-9B55-E0D92824736D}" type="slidenum">
              <a:rPr lang="zh-TW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98670A5-DFF8-4541-BCE1-8A146255C3AD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14242D-3E19-4C73-9F88-64065B1C6735}" type="slidenum">
              <a:rPr lang="zh-TW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CDB48AF-9B8C-4376-B796-83911472D7CB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727640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3008313" cy="820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3675"/>
            <a:ext cx="5111750" cy="4135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14413"/>
            <a:ext cx="3008313" cy="331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0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92488"/>
            <a:ext cx="5486400" cy="400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33388"/>
            <a:ext cx="5486400" cy="2908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2538"/>
            <a:ext cx="5486400" cy="5699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19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70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3675"/>
            <a:ext cx="2057400" cy="4135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675"/>
            <a:ext cx="6019800" cy="4135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7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01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4950"/>
            <a:ext cx="7772400" cy="1039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6375"/>
            <a:ext cx="6400800" cy="12382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31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9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14675"/>
            <a:ext cx="7772400" cy="9620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54225"/>
            <a:ext cx="7772400" cy="10604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9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4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84263"/>
            <a:ext cx="4040188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6700"/>
            <a:ext cx="4040188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84263"/>
            <a:ext cx="4041775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36700"/>
            <a:ext cx="4041775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0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4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0300"/>
            <a:ext cx="8229600" cy="319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C6CE6-3918-425C-84FA-1F192CBDB449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492625"/>
            <a:ext cx="2895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7DF9-C3B6-49A3-AF35-7F9085B53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1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我已尋獲主耶穌作避難所，</a:t>
            </a:r>
          </a:p>
          <a:p>
            <a:pPr algn="ctr" eaLnBrk="1" hangingPunct="1"/>
            <a:r>
              <a:rPr lang="en-US" altLang="zh-TW" sz="2800" dirty="0"/>
              <a:t>I’ve found a refuge from life’s care in Jesus,</a:t>
            </a:r>
          </a:p>
          <a:p>
            <a:pPr algn="ctr" eaLnBrk="1" hangingPunct="1"/>
            <a:r>
              <a:rPr lang="zh-TW" altLang="en-US" dirty="0"/>
              <a:t>在祂愛中，我得享穩妥；</a:t>
            </a:r>
          </a:p>
          <a:p>
            <a:pPr algn="ctr" eaLnBrk="1" hangingPunct="1"/>
            <a:r>
              <a:rPr lang="en-US" altLang="zh-TW" sz="2800" dirty="0"/>
              <a:t>I am hiding in His love divine;</a:t>
            </a:r>
          </a:p>
          <a:p>
            <a:pPr algn="ctr" eaLnBrk="1" hangingPunct="1"/>
            <a:r>
              <a:rPr lang="zh-TW" altLang="en-US" dirty="0"/>
              <a:t>祂完全領會我深處的饑渴，</a:t>
            </a:r>
          </a:p>
          <a:p>
            <a:pPr algn="ctr" eaLnBrk="1" hangingPunct="1"/>
            <a:r>
              <a:rPr lang="en-US" altLang="zh-TW" sz="2800" dirty="0"/>
              <a:t>He fully understands my soul’s deep longing,</a:t>
            </a:r>
          </a:p>
          <a:p>
            <a:pPr algn="ctr" eaLnBrk="1" hangingPunct="1"/>
            <a:r>
              <a:rPr lang="zh-TW" altLang="en-US" dirty="0"/>
              <a:t>就柔聲對我說：</a:t>
            </a:r>
            <a:r>
              <a:rPr lang="zh-TW" altLang="en-US" dirty="0">
                <a:cs typeface="Times New Roman" pitchFamily="18" charset="0"/>
              </a:rPr>
              <a:t>“</a:t>
            </a:r>
            <a:r>
              <a:rPr lang="zh-TW" altLang="en-US" dirty="0"/>
              <a:t>你屬我！”</a:t>
            </a:r>
          </a:p>
          <a:p>
            <a:pPr algn="ctr" eaLnBrk="1" hangingPunct="1"/>
            <a:r>
              <a:rPr lang="en-US" altLang="zh-TW" sz="2800" dirty="0"/>
              <a:t>And He whispers softly, “Thou art mine.”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1588" y="48952"/>
            <a:ext cx="9144001" cy="71818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H340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惟有耶穌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ONLY JESUS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惟有耶穌，惟有耶穌，</a:t>
            </a:r>
          </a:p>
          <a:p>
            <a:pPr algn="ctr" eaLnBrk="1" hangingPunct="1"/>
            <a:r>
              <a:rPr lang="en-US" altLang="zh-TW" sz="2800" dirty="0"/>
              <a:t>Only Jesus!</a:t>
            </a:r>
            <a:r>
              <a:rPr lang="zh-TW" altLang="en-US" sz="2800" dirty="0"/>
              <a:t> </a:t>
            </a:r>
            <a:r>
              <a:rPr lang="en-US" altLang="zh-TW" sz="2800" dirty="0"/>
              <a:t>Only Jesus!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惟有祂使我滿足；</a:t>
            </a:r>
          </a:p>
          <a:p>
            <a:pPr algn="ctr" eaLnBrk="1" hangingPunct="1"/>
            <a:r>
              <a:rPr lang="en-US" altLang="zh-TW" sz="2800" dirty="0"/>
              <a:t>Only He can satisfy;</a:t>
            </a:r>
          </a:p>
          <a:p>
            <a:pPr algn="ctr" eaLnBrk="1" hangingPunct="1"/>
            <a:r>
              <a:rPr lang="zh-TW" altLang="en-US" dirty="0"/>
              <a:t>當我知道有主親近，</a:t>
            </a:r>
          </a:p>
          <a:p>
            <a:pPr algn="ctr" eaLnBrk="1" hangingPunct="1"/>
            <a:r>
              <a:rPr lang="en-US" altLang="zh-TW" sz="2800" dirty="0"/>
              <a:t>Every burden becomes a blessing,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一切重擔變祝福。</a:t>
            </a:r>
          </a:p>
          <a:p>
            <a:pPr algn="ctr" eaLnBrk="1" hangingPunct="1"/>
            <a:r>
              <a:rPr lang="en-US" altLang="zh-TW" sz="2800" dirty="0"/>
              <a:t>When I know my Lord is nigh.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我已尋獲主耶穌作我喜樂，</a:t>
            </a:r>
          </a:p>
          <a:p>
            <a:pPr algn="ctr" eaLnBrk="1" hangingPunct="1"/>
            <a:r>
              <a:rPr lang="en-US" altLang="zh-TW" sz="2800" dirty="0"/>
              <a:t>I’ve found a precious joy in knowing Jesus,</a:t>
            </a:r>
          </a:p>
          <a:p>
            <a:pPr algn="ctr" eaLnBrk="1" hangingPunct="1"/>
            <a:r>
              <a:rPr lang="zh-TW" altLang="en-US" dirty="0"/>
              <a:t>愁苦世人從夢想不到；</a:t>
            </a:r>
          </a:p>
          <a:p>
            <a:pPr algn="ctr" eaLnBrk="1" hangingPunct="1"/>
            <a:r>
              <a:rPr lang="en-US" altLang="zh-TW" sz="2800" dirty="0"/>
              <a:t>Never dreamed of in this world of woe;</a:t>
            </a:r>
          </a:p>
          <a:p>
            <a:pPr algn="ctr" eaLnBrk="1" hangingPunct="1"/>
            <a:r>
              <a:rPr lang="zh-TW" altLang="en-US" dirty="0"/>
              <a:t>儘管烏雲再黑，也不能掩遮</a:t>
            </a:r>
          </a:p>
          <a:p>
            <a:pPr algn="ctr" eaLnBrk="1" hangingPunct="1"/>
            <a:r>
              <a:rPr lang="en-US" altLang="zh-TW" sz="2800" dirty="0"/>
              <a:t>No clouds, however dark, can dim the radiance</a:t>
            </a:r>
          </a:p>
          <a:p>
            <a:pPr algn="ctr" eaLnBrk="1" hangingPunct="1"/>
            <a:r>
              <a:rPr lang="zh-TW" altLang="en-US" dirty="0"/>
              <a:t>祂賜屬天光輝的榮耀。</a:t>
            </a:r>
          </a:p>
          <a:p>
            <a:pPr algn="ctr" eaLnBrk="1" hangingPunct="1"/>
            <a:r>
              <a:rPr lang="en-US" altLang="zh-TW" sz="2800" dirty="0"/>
              <a:t>Of 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light He doth bestow.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惟有耶穌，惟有耶穌，</a:t>
            </a:r>
          </a:p>
          <a:p>
            <a:pPr algn="ctr" eaLnBrk="1" hangingPunct="1"/>
            <a:r>
              <a:rPr lang="en-US" altLang="zh-TW" sz="2800" dirty="0"/>
              <a:t>Only Jesus!</a:t>
            </a:r>
            <a:r>
              <a:rPr lang="zh-TW" altLang="en-US" sz="2800" dirty="0"/>
              <a:t> </a:t>
            </a:r>
            <a:r>
              <a:rPr lang="en-US" altLang="zh-TW" sz="2800" dirty="0"/>
              <a:t>Only Jesus!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惟有祂使我滿足；</a:t>
            </a:r>
          </a:p>
          <a:p>
            <a:pPr algn="ctr" eaLnBrk="1" hangingPunct="1"/>
            <a:r>
              <a:rPr lang="en-US" altLang="zh-TW" sz="2800" dirty="0"/>
              <a:t>Only He can satisfy;</a:t>
            </a:r>
          </a:p>
          <a:p>
            <a:pPr algn="ctr" eaLnBrk="1" hangingPunct="1"/>
            <a:r>
              <a:rPr lang="zh-TW" altLang="en-US" dirty="0"/>
              <a:t>當我知道有主親近，</a:t>
            </a:r>
          </a:p>
          <a:p>
            <a:pPr algn="ctr" eaLnBrk="1" hangingPunct="1"/>
            <a:r>
              <a:rPr lang="en-US" altLang="zh-TW" sz="2800" dirty="0"/>
              <a:t>Every burden becomes a blessing,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一切重擔變祝福。</a:t>
            </a:r>
          </a:p>
          <a:p>
            <a:pPr algn="ctr" eaLnBrk="1" hangingPunct="1"/>
            <a:r>
              <a:rPr lang="en-US" altLang="zh-TW" sz="2800" dirty="0"/>
              <a:t>When I know my Lord is nigh.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我已尋獲主耶穌作我盼望，</a:t>
            </a:r>
          </a:p>
          <a:p>
            <a:pPr algn="ctr" eaLnBrk="1" hangingPunct="1"/>
            <a:r>
              <a:rPr lang="en-US" altLang="zh-TW" sz="2800" dirty="0"/>
              <a:t>I’ve found a blessed hope divine in Jesus,</a:t>
            </a:r>
          </a:p>
          <a:p>
            <a:pPr algn="ctr" eaLnBrk="1" hangingPunct="1"/>
            <a:r>
              <a:rPr lang="zh-TW" altLang="en-US" dirty="0"/>
              <a:t>有如旭日越照越明朗；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a Day Star ever shining bright;</a:t>
            </a:r>
          </a:p>
          <a:p>
            <a:pPr algn="ctr" eaLnBrk="1" hangingPunct="1"/>
            <a:r>
              <a:rPr lang="zh-TW" altLang="en-US" dirty="0"/>
              <a:t>叫我在地路程滿了天榮光，</a:t>
            </a:r>
          </a:p>
          <a:p>
            <a:pPr algn="ctr" eaLnBrk="1" hangingPunct="1"/>
            <a:r>
              <a:rPr lang="en-US" altLang="zh-TW" sz="2800" dirty="0"/>
              <a:t>It fills my earthly way with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glory,</a:t>
            </a:r>
          </a:p>
          <a:p>
            <a:pPr algn="ctr" eaLnBrk="1" hangingPunct="1"/>
            <a:r>
              <a:rPr lang="zh-TW" altLang="en-US" dirty="0"/>
              <a:t>所有人生幽暗變光亮。</a:t>
            </a:r>
          </a:p>
          <a:p>
            <a:pPr algn="ctr" eaLnBrk="1" hangingPunct="1"/>
            <a:r>
              <a:rPr lang="en-US" altLang="zh-TW" sz="2800" dirty="0"/>
              <a:t>And it turns life’s darkness into light.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惟有耶穌，惟有耶穌，</a:t>
            </a:r>
          </a:p>
          <a:p>
            <a:pPr algn="ctr" eaLnBrk="1" hangingPunct="1"/>
            <a:r>
              <a:rPr lang="en-US" altLang="zh-TW" sz="2800" dirty="0"/>
              <a:t>Only Jesus!</a:t>
            </a:r>
            <a:r>
              <a:rPr lang="zh-TW" altLang="en-US" sz="2800" dirty="0"/>
              <a:t> </a:t>
            </a:r>
            <a:r>
              <a:rPr lang="en-US" altLang="zh-TW" sz="2800" dirty="0"/>
              <a:t>Only Jesus!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惟有祂使我滿足；</a:t>
            </a:r>
          </a:p>
          <a:p>
            <a:pPr algn="ctr" eaLnBrk="1" hangingPunct="1"/>
            <a:r>
              <a:rPr lang="en-US" altLang="zh-TW" sz="2800" dirty="0"/>
              <a:t>Only He can satisfy;</a:t>
            </a:r>
          </a:p>
          <a:p>
            <a:pPr algn="ctr" eaLnBrk="1" hangingPunct="1"/>
            <a:r>
              <a:rPr lang="zh-TW" altLang="en-US" dirty="0"/>
              <a:t>當我知道有主親近，</a:t>
            </a:r>
          </a:p>
          <a:p>
            <a:pPr algn="ctr" eaLnBrk="1" hangingPunct="1"/>
            <a:r>
              <a:rPr lang="en-US" altLang="zh-TW" sz="2800" dirty="0"/>
              <a:t>Every burden becomes a blessing,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一切重擔變祝福。</a:t>
            </a:r>
          </a:p>
          <a:p>
            <a:pPr algn="ctr" eaLnBrk="1" hangingPunct="1"/>
            <a:r>
              <a:rPr lang="en-US" altLang="zh-TW" sz="2800" dirty="0"/>
              <a:t>When I know my Lord is nigh.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647</TotalTime>
  <Words>411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Custom Design</vt:lpstr>
      <vt:lpstr>H340  惟有耶穌  ONLY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55</cp:revision>
  <dcterms:created xsi:type="dcterms:W3CDTF">2001-04-19T19:07:54Z</dcterms:created>
  <dcterms:modified xsi:type="dcterms:W3CDTF">2017-08-05T17:33:21Z</dcterms:modified>
</cp:coreProperties>
</file>